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5"/>
  </p:notesMasterIdLst>
  <p:sldIdLst>
    <p:sldId id="847" r:id="rId2"/>
    <p:sldId id="828" r:id="rId3"/>
    <p:sldId id="833" r:id="rId4"/>
    <p:sldId id="830" r:id="rId5"/>
    <p:sldId id="834" r:id="rId6"/>
    <p:sldId id="835" r:id="rId7"/>
    <p:sldId id="829" r:id="rId8"/>
    <p:sldId id="838" r:id="rId9"/>
    <p:sldId id="836" r:id="rId10"/>
    <p:sldId id="831" r:id="rId11"/>
    <p:sldId id="837" r:id="rId12"/>
    <p:sldId id="839" r:id="rId13"/>
    <p:sldId id="842" r:id="rId14"/>
    <p:sldId id="843" r:id="rId15"/>
    <p:sldId id="844" r:id="rId16"/>
    <p:sldId id="845" r:id="rId17"/>
    <p:sldId id="827" r:id="rId18"/>
    <p:sldId id="840" r:id="rId19"/>
    <p:sldId id="841" r:id="rId20"/>
    <p:sldId id="848" r:id="rId21"/>
    <p:sldId id="823" r:id="rId22"/>
    <p:sldId id="824" r:id="rId23"/>
    <p:sldId id="256" r:id="rId24"/>
  </p:sldIdLst>
  <p:sldSz cx="12192000" cy="6858000"/>
  <p:notesSz cx="6858000" cy="9144000"/>
  <p:embeddedFontLst>
    <p:embeddedFont>
      <p:font typeface="ADLaM Display" panose="02010000000000000000" pitchFamily="2" charset="0"/>
      <p:regular r:id="rId26"/>
    </p:embeddedFont>
    <p:embeddedFont>
      <p:font typeface="jf open 粉圓 2.0" panose="020B0000000000000000" pitchFamily="34" charset="-120"/>
      <p:regular r:id="rId27"/>
    </p:embeddedFont>
    <p:embeddedFont>
      <p:font typeface="獅尾繁中黑體-Black" panose="020B0500000000000000" pitchFamily="34" charset="-120"/>
      <p:bold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171"/>
    <a:srgbClr val="70DEC1"/>
    <a:srgbClr val="8BC4E0"/>
    <a:srgbClr val="FCD574"/>
    <a:srgbClr val="F1FF71"/>
    <a:srgbClr val="97BE49"/>
    <a:srgbClr val="EED1AB"/>
    <a:srgbClr val="7C60C6"/>
    <a:srgbClr val="7CB2F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77"/>
  </p:normalViewPr>
  <p:slideViewPr>
    <p:cSldViewPr snapToGrid="0">
      <p:cViewPr varScale="1">
        <p:scale>
          <a:sx n="104" d="100"/>
          <a:sy n="104" d="100"/>
        </p:scale>
        <p:origin x="8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31E3-6A84-C142-9A82-21FDE1A21B1A}" type="datetimeFigureOut">
              <a:rPr kumimoji="1" lang="zh-TW" altLang="en-US" smtClean="0"/>
              <a:t>2026/4/22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73620-A078-114D-AF35-8552985588B5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42748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30654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8FCF6-BF56-4065-85B9-DE05586DA285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055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12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DLaM Display" panose="020F0502020204030204" pitchFamily="2" charset="0"/>
                <a:cs typeface="ADLaM Display" panose="020F0502020204030204" pitchFamily="2" charset="0"/>
              </a:defRPr>
            </a:lvl1pPr>
          </a:lstStyle>
          <a:p>
            <a:r>
              <a:rPr lang="en-US" altLang="zh-TW" dirty="0">
                <a:ea typeface="ADLaM Display" panose="020F0502020204030204" pitchFamily="2" charset="0"/>
              </a:rPr>
              <a:t>https://gogoplus.net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677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6D00D7-CCB4-2BA3-233D-8096A74D859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tx1">
                    <a:tint val="75000"/>
                  </a:schemeClr>
                </a:solidFill>
                <a:latin typeface="ADLaM Display" panose="020F0502020204030204" pitchFamily="2" charset="0"/>
                <a:ea typeface="+mn-ea"/>
                <a:cs typeface="ADLaM Display" panose="020F0502020204030204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ea typeface="ADLaM Display" panose="020F0502020204030204" pitchFamily="2" charset="0"/>
              </a:rPr>
              <a:t>https://gogoplus.net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44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257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44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72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246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08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77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0806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204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92556-C6EA-4A79-9621-35B854977E28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3241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icevoice.org/zh/" TargetMode="External"/><Relationship Id="rId4" Type="http://schemas.openxmlformats.org/officeDocument/2006/relationships/hyperlink" Target="https://fish.audio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kivoice.ai/zh-h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igallery.app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dreamina.capcut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recraft.ai/project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adobe.com/tw/products/firefly/features/text-to-image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app.leonardo.ai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meta.ai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namistory.n.cn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manus.im/redeem?c=mwiyytb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0A717588-3A76-8A00-A30B-F5E2C6D94D0B}"/>
              </a:ext>
            </a:extLst>
          </p:cNvPr>
          <p:cNvSpPr txBox="1"/>
          <p:nvPr/>
        </p:nvSpPr>
        <p:spPr>
          <a:xfrm>
            <a:off x="73235" y="6457890"/>
            <a:ext cx="4141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Youtube</a:t>
            </a:r>
            <a:r>
              <a:rPr lang="zh-TW" altLang="en-US" sz="20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頻道： </a:t>
            </a:r>
            <a:r>
              <a:rPr lang="zh-TW" altLang="en-US" sz="2000" dirty="0">
                <a:solidFill>
                  <a:srgbClr val="FFFF00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無遠弗屆教學教室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12CBC1E-6137-497C-A838-F1504C7FDC64}"/>
              </a:ext>
            </a:extLst>
          </p:cNvPr>
          <p:cNvSpPr txBox="1"/>
          <p:nvPr/>
        </p:nvSpPr>
        <p:spPr>
          <a:xfrm>
            <a:off x="10639011" y="6351200"/>
            <a:ext cx="1552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E8EAED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文化大學</a:t>
            </a:r>
            <a:endParaRPr lang="zh-TW" altLang="en-US" sz="2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A1C9EE3-98A9-4F7C-931A-5999DEDD3044}"/>
              </a:ext>
            </a:extLst>
          </p:cNvPr>
          <p:cNvSpPr txBox="1"/>
          <p:nvPr/>
        </p:nvSpPr>
        <p:spPr>
          <a:xfrm>
            <a:off x="1414119" y="4572948"/>
            <a:ext cx="9363761" cy="755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en-US" sz="4000" dirty="0">
                <a:latin typeface="獅尾繁中黑體-Black" panose="020B0500000000000000" pitchFamily="34" charset="-120"/>
                <a:ea typeface="獅尾繁中黑體-Black"/>
                <a:cs typeface="+mj-cs"/>
              </a:rPr>
              <a:t>利用</a:t>
            </a:r>
            <a:r>
              <a:rPr lang="zh-TW" altLang="en-US" sz="40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 </a:t>
            </a:r>
            <a:r>
              <a:rPr lang="en-US" altLang="zh-TW" sz="40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AI</a:t>
            </a:r>
            <a:r>
              <a:rPr lang="zh-TW" altLang="en-US" sz="40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工具 </a:t>
            </a:r>
            <a:r>
              <a:rPr lang="zh-TW" altLang="en-US" sz="4000" dirty="0">
                <a:solidFill>
                  <a:srgbClr val="8BC4E0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收集</a:t>
            </a:r>
            <a:r>
              <a:rPr lang="zh-TW" altLang="en-US" sz="4000" dirty="0">
                <a:latin typeface="獅尾繁中黑體-Black" panose="020B0500000000000000" pitchFamily="34" charset="-120"/>
                <a:ea typeface="獅尾繁中黑體-Black"/>
                <a:cs typeface="+mj-cs"/>
              </a:rPr>
              <a:t>和</a:t>
            </a:r>
            <a:r>
              <a:rPr lang="zh-TW" altLang="en-US" sz="4000" dirty="0">
                <a:solidFill>
                  <a:srgbClr val="8BC4E0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創作</a:t>
            </a:r>
            <a:r>
              <a:rPr lang="zh-TW" altLang="en-US" sz="40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 </a:t>
            </a:r>
            <a:r>
              <a:rPr lang="zh-TW" altLang="en-US" sz="4000" dirty="0">
                <a:solidFill>
                  <a:srgbClr val="FCD574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文字</a:t>
            </a:r>
            <a:r>
              <a:rPr lang="zh-TW" altLang="en-US" sz="4000" dirty="0">
                <a:latin typeface="獅尾繁中黑體-Black" panose="020B0500000000000000" pitchFamily="34" charset="-120"/>
                <a:ea typeface="獅尾繁中黑體-Black"/>
                <a:cs typeface="+mj-cs"/>
              </a:rPr>
              <a:t>或</a:t>
            </a:r>
            <a:r>
              <a:rPr lang="zh-TW" altLang="en-US" sz="4000" dirty="0">
                <a:solidFill>
                  <a:srgbClr val="FCD574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媒體元素</a:t>
            </a:r>
            <a:endParaRPr lang="zh-TW" altLang="zh-TW" sz="4000" dirty="0">
              <a:solidFill>
                <a:srgbClr val="FCD574"/>
              </a:solidFill>
              <a:latin typeface="獅尾繁中黑體-Black" panose="020B0500000000000000" pitchFamily="34" charset="-120"/>
              <a:ea typeface="獅尾繁中黑體-Black"/>
              <a:cs typeface="+mj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969D4-F4F6-069E-2C02-B49B8AD2F1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5" b="1678"/>
          <a:stretch>
            <a:fillRect/>
          </a:stretch>
        </p:blipFill>
        <p:spPr>
          <a:xfrm>
            <a:off x="182787" y="506800"/>
            <a:ext cx="2827865" cy="373189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CE5043A-69F5-3740-AE0E-752B75197E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2260"/>
          <a:stretch>
            <a:fillRect/>
          </a:stretch>
        </p:blipFill>
        <p:spPr>
          <a:xfrm>
            <a:off x="3180760" y="506800"/>
            <a:ext cx="2827865" cy="373189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B304DB9D-A777-9F39-BF36-A966ABB939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" r="1" b="3669"/>
          <a:stretch>
            <a:fillRect/>
          </a:stretch>
        </p:blipFill>
        <p:spPr>
          <a:xfrm>
            <a:off x="6178733" y="506800"/>
            <a:ext cx="2827865" cy="373189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6C9AF7A-F5B6-6061-1ED9-813A6FB956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963"/>
          <a:stretch>
            <a:fillRect/>
          </a:stretch>
        </p:blipFill>
        <p:spPr>
          <a:xfrm>
            <a:off x="9176706" y="506800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C1BDCA-2B44-5AD3-9167-95B4915FD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2" y="2766218"/>
            <a:ext cx="3117575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語音</a:t>
            </a:r>
          </a:p>
        </p:txBody>
      </p:sp>
    </p:spTree>
    <p:extLst>
      <p:ext uri="{BB962C8B-B14F-4D97-AF65-F5344CB8AC3E}">
        <p14:creationId xmlns:p14="http://schemas.microsoft.com/office/powerpoint/2010/main" val="43337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FD010-2A49-A4DF-4C9D-44312AD4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7246A6-F970-BEC3-1A7F-E55CAF03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6464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免費語音設計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1B76960-B0EF-9BD9-56E4-D06DF33F7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39" y="1680749"/>
            <a:ext cx="5675084" cy="415521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1A01635-11C9-BE34-1018-73E6308A2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042" y="1680749"/>
            <a:ext cx="5628042" cy="311985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0AD42CBA-52C4-31E0-E200-2AF2238E71B3}"/>
              </a:ext>
            </a:extLst>
          </p:cNvPr>
          <p:cNvSpPr txBox="1"/>
          <p:nvPr/>
        </p:nvSpPr>
        <p:spPr>
          <a:xfrm>
            <a:off x="6143042" y="4909931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Fish Audio</a:t>
            </a:r>
            <a:r>
              <a:rPr lang="zh-TW" altLang="en-US" dirty="0"/>
              <a:t>：</a:t>
            </a:r>
            <a:r>
              <a:rPr lang="zh-TW" altLang="en-US" dirty="0">
                <a:hlinkClick r:id="rId4"/>
              </a:rPr>
              <a:t>https://fish.audio/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7449422-D29B-07AE-EA6F-3DD4643AE7ED}"/>
              </a:ext>
            </a:extLst>
          </p:cNvPr>
          <p:cNvSpPr txBox="1"/>
          <p:nvPr/>
        </p:nvSpPr>
        <p:spPr>
          <a:xfrm>
            <a:off x="248639" y="5860015"/>
            <a:ext cx="6122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 err="1"/>
              <a:t>NiceVoice</a:t>
            </a:r>
            <a:r>
              <a:rPr lang="zh-TW" altLang="en-US" dirty="0"/>
              <a:t> ：</a:t>
            </a:r>
            <a:r>
              <a:rPr lang="zh-TW" altLang="en-US" dirty="0">
                <a:hlinkClick r:id="rId5"/>
              </a:rPr>
              <a:t>https://nicevoice.org/zh/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207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C7E26-2FDA-63FB-82AD-6009094D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074DBF-143A-48EC-64F8-59AF172B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0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免費複製你的聲音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C6F7A13-75E1-9101-B611-27221E3FB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17" y="1232451"/>
            <a:ext cx="8113186" cy="4999383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AF262BA3-AA24-C2E1-B361-8CCF269A2FD5}"/>
              </a:ext>
            </a:extLst>
          </p:cNvPr>
          <p:cNvSpPr txBox="1"/>
          <p:nvPr/>
        </p:nvSpPr>
        <p:spPr>
          <a:xfrm>
            <a:off x="8942732" y="2809202"/>
            <a:ext cx="3143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Kikivoice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</a:t>
            </a:r>
            <a:endParaRPr lang="en-US" altLang="zh-TW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3"/>
              </a:rPr>
              <a:t>https://kikivoice.ai/zh-hk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8455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1CDBC-470F-ACEB-9DE8-4B008AF4F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FBA7B8-435F-E1B9-AD28-8949F8768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2" y="2766218"/>
            <a:ext cx="3117575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圖片</a:t>
            </a:r>
          </a:p>
        </p:txBody>
      </p:sp>
    </p:spTree>
    <p:extLst>
      <p:ext uri="{BB962C8B-B14F-4D97-AF65-F5344CB8AC3E}">
        <p14:creationId xmlns:p14="http://schemas.microsoft.com/office/powerpoint/2010/main" val="119037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38B6D-982D-16D7-3185-F4E49C0D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CFFBF4-28C0-D555-1E84-92DA1C78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Gallery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aigallery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 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網址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5077525-4B59-476C-AA38-037A14405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91" y="1144653"/>
            <a:ext cx="9552895" cy="549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4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6AC00E-EDF5-0CDB-CCC9-FA017F9A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即夢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：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https://dreamina.capcut.com/</a:t>
            </a: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484BE90-9733-9F87-9DE7-0AD14FC53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90688"/>
            <a:ext cx="10515601" cy="504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0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F2242E-A954-8FCB-E08B-080E76B2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Recraft</a:t>
            </a:r>
            <a:r>
              <a:rPr lang="zh-TW" altLang="en-US" dirty="0"/>
              <a:t> ：</a:t>
            </a:r>
            <a:r>
              <a:rPr lang="en-US" altLang="zh-TW" dirty="0">
                <a:hlinkClick r:id="rId2"/>
              </a:rPr>
              <a:t>https://www.recraft.ai/projects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2AAB4F7-CCBB-0C43-E0EA-5614D2E64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1515161-D5D1-C3F2-552E-D93453657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09" y="1542473"/>
            <a:ext cx="10345447" cy="477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5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E314A-659F-11B7-4B94-4690DDE7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8B7B0C-DAAC-CB7C-4101-BAB2A8825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478" y="2766218"/>
            <a:ext cx="4773043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影片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&amp;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圖片</a:t>
            </a:r>
          </a:p>
        </p:txBody>
      </p:sp>
    </p:spTree>
    <p:extLst>
      <p:ext uri="{BB962C8B-B14F-4D97-AF65-F5344CB8AC3E}">
        <p14:creationId xmlns:p14="http://schemas.microsoft.com/office/powerpoint/2010/main" val="1662067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54D4AB-D34E-A597-7566-51877CCCC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Adobe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Adobe firefly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網址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54EBABB-8B09-53C7-1228-7CE5118C4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669" y="1229136"/>
            <a:ext cx="9362661" cy="525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95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E2D9B-2B74-CCB3-1CF8-0F2DB94A0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478322-E6D0-8C2B-9F60-E93810D3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3143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leonardo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https://app.leonardo.ai/</a:t>
            </a: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FC6408C-0164-CC5D-606C-1525A6041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344881"/>
            <a:ext cx="10515601" cy="51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72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704E676C-1C1B-AEA9-DC64-D20AF33141B7}"/>
              </a:ext>
            </a:extLst>
          </p:cNvPr>
          <p:cNvSpPr txBox="1">
            <a:spLocks/>
          </p:cNvSpPr>
          <p:nvPr/>
        </p:nvSpPr>
        <p:spPr>
          <a:xfrm>
            <a:off x="838199" y="1431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Meta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https://www.meta.ai/</a:t>
            </a: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5BD2C2D-A943-51EB-DD95-9AE5CB440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58" y="1266825"/>
            <a:ext cx="11124284" cy="544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4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B405B-6319-5FC8-C97A-3F69DBD2C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97984C-24B6-E382-8AF8-BDF94742F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2" y="2766218"/>
            <a:ext cx="3117575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製作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短劇</a:t>
            </a:r>
          </a:p>
        </p:txBody>
      </p:sp>
    </p:spTree>
    <p:extLst>
      <p:ext uri="{BB962C8B-B14F-4D97-AF65-F5344CB8AC3E}">
        <p14:creationId xmlns:p14="http://schemas.microsoft.com/office/powerpoint/2010/main" val="3416750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A1B1D-3825-B448-C856-B65932BE2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C6826248-079D-2BCA-AD57-3F72C18B9D11}"/>
              </a:ext>
            </a:extLst>
          </p:cNvPr>
          <p:cNvSpPr txBox="1">
            <a:spLocks/>
          </p:cNvSpPr>
          <p:nvPr/>
        </p:nvSpPr>
        <p:spPr>
          <a:xfrm>
            <a:off x="838199" y="1431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納米漫劇流水線：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納米漫巨流水線</a:t>
            </a: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DF15BFC-1CBB-B939-23FD-6727BC52E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49" y="1193929"/>
            <a:ext cx="10420350" cy="533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78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430641-EBA7-A43A-EB1B-80549D62A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041"/>
            <a:ext cx="10515600" cy="1325563"/>
          </a:xfrm>
        </p:spPr>
        <p:txBody>
          <a:bodyPr/>
          <a:lstStyle/>
          <a:p>
            <a:r>
              <a:rPr lang="en-US" altLang="zh-TW" dirty="0" err="1"/>
              <a:t>Skywork</a:t>
            </a:r>
            <a:r>
              <a:rPr lang="en-US" altLang="zh-TW" dirty="0"/>
              <a:t> 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ABD8038-4DA3-B898-6BD1-454DC7AA7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13" y="1251479"/>
            <a:ext cx="10813373" cy="523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8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C51EE-982D-CA8B-349C-C0818C0A3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1CD3B3-A144-0232-DD38-F58464AD1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150"/>
            <a:ext cx="10515600" cy="1325563"/>
          </a:xfrm>
        </p:spPr>
        <p:txBody>
          <a:bodyPr/>
          <a:lstStyle/>
          <a:p>
            <a:r>
              <a:rPr lang="en-US" altLang="zh-TW" dirty="0"/>
              <a:t>Manus AI 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500BB5A-508E-D9B1-83FB-73A204052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01035"/>
            <a:ext cx="10515600" cy="517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6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475AA-5AEB-8901-6A34-D03D9E51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522BBF-EB0C-2878-0734-D52E57D3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30" y="1280897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如何註冊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Manus AI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6062FD-FAB0-5185-7D6B-9829F7D74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730" y="2606460"/>
            <a:ext cx="10515600" cy="14312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FF717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點擊說明欄位裡的連結</a:t>
            </a:r>
            <a:endParaRPr lang="en-US" altLang="zh-TW" sz="3600" dirty="0">
              <a:solidFill>
                <a:srgbClr val="FF717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hlinkClick r:id="rId2"/>
            </a:endParaRPr>
          </a:p>
          <a:p>
            <a:pPr marL="0" indent="0">
              <a:buNone/>
            </a:pPr>
            <a:r>
              <a:rPr lang="en-US" altLang="zh-TW" sz="3600" dirty="0">
                <a:solidFill>
                  <a:srgbClr val="FF717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https://manus.im/redeem?c=mwiyytb</a:t>
            </a:r>
            <a:r>
              <a:rPr lang="zh-TW" altLang="en-US" sz="3600" dirty="0">
                <a:solidFill>
                  <a:srgbClr val="FF717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endParaRPr lang="en-US" altLang="zh-TW" sz="3600" dirty="0">
              <a:solidFill>
                <a:srgbClr val="FF7171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FFFF00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FFFF0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額外贈送</a:t>
            </a:r>
            <a:r>
              <a:rPr lang="en-US" altLang="zh-TW" sz="3600" dirty="0">
                <a:solidFill>
                  <a:srgbClr val="FFFF0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1000</a:t>
            </a:r>
            <a:r>
              <a:rPr lang="zh-TW" altLang="en-US" sz="3600" dirty="0">
                <a:solidFill>
                  <a:srgbClr val="FFFF0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點點數</a:t>
            </a:r>
            <a:endParaRPr lang="en-US" altLang="zh-TW" sz="3600" dirty="0">
              <a:solidFill>
                <a:srgbClr val="FFFF00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FF7171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0" indent="0">
              <a:buNone/>
            </a:pP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563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62645-C749-0E60-0DED-C49049EA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31F92B-608A-A9E7-F338-6783A7AA0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2" y="2766218"/>
            <a:ext cx="3117575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免費虛擬人</a:t>
            </a:r>
          </a:p>
        </p:txBody>
      </p:sp>
    </p:spTree>
    <p:extLst>
      <p:ext uri="{BB962C8B-B14F-4D97-AF65-F5344CB8AC3E}">
        <p14:creationId xmlns:p14="http://schemas.microsoft.com/office/powerpoint/2010/main" val="2768262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7EBC56-2935-392F-077D-CCBD7070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Deevid.ai </a:t>
            </a:r>
            <a:r>
              <a:rPr lang="zh-TW" altLang="en-US" dirty="0"/>
              <a:t> ：</a:t>
            </a:r>
            <a:r>
              <a:rPr lang="en-US" altLang="zh-TW" dirty="0"/>
              <a:t>https://deevid.ai/zh-TW/ai-ad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4C2FEBD-D271-7DAD-1065-337B75EA5118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https://deevid.ai/zh-TW/ai-ad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96BAFBC-231B-007E-FBC0-E8212B1BC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44029"/>
            <a:ext cx="10363200" cy="48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48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03E75-9094-904C-F1C9-6594EDAC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6A6E3A-4E1D-8C69-9D72-838ADD83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497" y="2766218"/>
            <a:ext cx="5475005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影音生成划算的選擇</a:t>
            </a:r>
          </a:p>
        </p:txBody>
      </p:sp>
    </p:spTree>
    <p:extLst>
      <p:ext uri="{BB962C8B-B14F-4D97-AF65-F5344CB8AC3E}">
        <p14:creationId xmlns:p14="http://schemas.microsoft.com/office/powerpoint/2010/main" val="86073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7D4D3-63CE-78C4-2521-F64BDFDB7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37DCF10-9982-6BCE-DCE3-F5C1B5174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10162"/>
              </p:ext>
            </p:extLst>
          </p:nvPr>
        </p:nvGraphicFramePr>
        <p:xfrm>
          <a:off x="1762760" y="5078306"/>
          <a:ext cx="9118600" cy="1045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3187">
                  <a:extLst>
                    <a:ext uri="{9D8B030D-6E8A-4147-A177-3AD203B41FA5}">
                      <a16:colId xmlns:a16="http://schemas.microsoft.com/office/drawing/2014/main" val="3276176472"/>
                    </a:ext>
                  </a:extLst>
                </a:gridCol>
                <a:gridCol w="7275413">
                  <a:extLst>
                    <a:ext uri="{9D8B030D-6E8A-4147-A177-3AD203B41FA5}">
                      <a16:colId xmlns:a16="http://schemas.microsoft.com/office/drawing/2014/main" val="2746080134"/>
                    </a:ext>
                  </a:extLst>
                </a:gridCol>
              </a:tblGrid>
              <a:tr h="522676">
                <a:tc>
                  <a:txBody>
                    <a:bodyPr/>
                    <a:lstStyle/>
                    <a:p>
                      <a:r>
                        <a:rPr lang="en-US" altLang="zh-TW" sz="2800" dirty="0" err="1">
                          <a:effectLst/>
                        </a:rPr>
                        <a:t>ChatART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effectLst/>
                        </a:rPr>
                        <a:t>一次繳終身用</a:t>
                      </a:r>
                      <a:r>
                        <a:rPr lang="en-US" altLang="zh-TW" sz="2800" dirty="0">
                          <a:effectLst/>
                        </a:rPr>
                        <a:t>: $399.49 (</a:t>
                      </a:r>
                      <a:r>
                        <a:rPr lang="zh-TW" altLang="en-US" sz="2800" dirty="0">
                          <a:effectLst/>
                        </a:rPr>
                        <a:t>每月</a:t>
                      </a:r>
                      <a:r>
                        <a:rPr lang="en-US" altLang="zh-TW" sz="2800" dirty="0">
                          <a:effectLst/>
                        </a:rPr>
                        <a:t>6000</a:t>
                      </a:r>
                      <a:r>
                        <a:rPr lang="zh-TW" altLang="en-US" sz="2800" dirty="0">
                          <a:effectLst/>
                        </a:rPr>
                        <a:t>點數</a:t>
                      </a:r>
                      <a:r>
                        <a:rPr lang="en-US" altLang="zh-TW" sz="2800" dirty="0">
                          <a:effectLst/>
                        </a:rPr>
                        <a:t>)</a:t>
                      </a:r>
                      <a:endParaRPr lang="zh-TW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967034"/>
                  </a:ext>
                </a:extLst>
              </a:tr>
              <a:tr h="522676">
                <a:tc>
                  <a:txBody>
                    <a:bodyPr/>
                    <a:lstStyle/>
                    <a:p>
                      <a:r>
                        <a:rPr lang="en-US" altLang="zh-TW" sz="2800" dirty="0" err="1">
                          <a:effectLst/>
                        </a:rPr>
                        <a:t>LitMedia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effectLst/>
                        </a:rPr>
                        <a:t>一次繳終身用</a:t>
                      </a:r>
                      <a:r>
                        <a:rPr lang="en-US" altLang="zh-TW" sz="2800" dirty="0">
                          <a:effectLst/>
                        </a:rPr>
                        <a:t>: $399.99 (</a:t>
                      </a:r>
                      <a:r>
                        <a:rPr lang="zh-TW" altLang="en-US" sz="2800" dirty="0">
                          <a:effectLst/>
                        </a:rPr>
                        <a:t>每月</a:t>
                      </a:r>
                      <a:r>
                        <a:rPr lang="en-US" altLang="zh-TW" sz="2800" dirty="0">
                          <a:effectLst/>
                        </a:rPr>
                        <a:t>6000</a:t>
                      </a:r>
                      <a:r>
                        <a:rPr lang="zh-TW" altLang="en-US" sz="2800" dirty="0">
                          <a:effectLst/>
                        </a:rPr>
                        <a:t>點數</a:t>
                      </a:r>
                      <a:r>
                        <a:rPr lang="en-US" altLang="zh-TW" sz="2800" dirty="0">
                          <a:effectLst/>
                        </a:rPr>
                        <a:t>)</a:t>
                      </a:r>
                      <a:endParaRPr lang="zh-TW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11227"/>
                  </a:ext>
                </a:extLst>
              </a:tr>
            </a:tbl>
          </a:graphicData>
        </a:graphic>
      </p:graphicFrame>
      <p:sp>
        <p:nvSpPr>
          <p:cNvPr id="7" name="標題 1">
            <a:extLst>
              <a:ext uri="{FF2B5EF4-FFF2-40B4-BE49-F238E27FC236}">
                <a16:creationId xmlns:a16="http://schemas.microsoft.com/office/drawing/2014/main" id="{5F6E6245-5AB0-9EE4-E92E-08A40F627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37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最好的選擇 </a:t>
            </a:r>
            <a:r>
              <a:rPr lang="en-US" altLang="zh-TW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–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 </a:t>
            </a:r>
            <a:r>
              <a:rPr lang="zh-TW" altLang="en-US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都要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410E1AB-BF9D-8135-DA17-05DD4B508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509" y="1583152"/>
            <a:ext cx="6172472" cy="288571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C6C1390-0B56-EAAC-F251-82B74F06C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69720"/>
            <a:ext cx="6172473" cy="294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74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AD12E-08B3-52C0-0F99-5E665CDCB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43BF9CD-EFD8-273D-6697-1C9DB6D05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417200"/>
              </p:ext>
            </p:extLst>
          </p:nvPr>
        </p:nvGraphicFramePr>
        <p:xfrm>
          <a:off x="1762760" y="5078306"/>
          <a:ext cx="9118600" cy="1045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3187">
                  <a:extLst>
                    <a:ext uri="{9D8B030D-6E8A-4147-A177-3AD203B41FA5}">
                      <a16:colId xmlns:a16="http://schemas.microsoft.com/office/drawing/2014/main" val="3276176472"/>
                    </a:ext>
                  </a:extLst>
                </a:gridCol>
                <a:gridCol w="7275413">
                  <a:extLst>
                    <a:ext uri="{9D8B030D-6E8A-4147-A177-3AD203B41FA5}">
                      <a16:colId xmlns:a16="http://schemas.microsoft.com/office/drawing/2014/main" val="2746080134"/>
                    </a:ext>
                  </a:extLst>
                </a:gridCol>
              </a:tblGrid>
              <a:tr h="522676">
                <a:tc>
                  <a:txBody>
                    <a:bodyPr/>
                    <a:lstStyle/>
                    <a:p>
                      <a:r>
                        <a:rPr lang="en-US" altLang="zh-TW" sz="2800" dirty="0" err="1">
                          <a:effectLst/>
                        </a:rPr>
                        <a:t>ChatART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effectLst/>
                        </a:rPr>
                        <a:t>偏向文字內容生成創作者</a:t>
                      </a:r>
                      <a:endParaRPr lang="zh-TW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967034"/>
                  </a:ext>
                </a:extLst>
              </a:tr>
              <a:tr h="522676">
                <a:tc>
                  <a:txBody>
                    <a:bodyPr/>
                    <a:lstStyle/>
                    <a:p>
                      <a:r>
                        <a:rPr lang="en-US" altLang="zh-TW" sz="2800" dirty="0" err="1">
                          <a:effectLst/>
                        </a:rPr>
                        <a:t>LitMedia</a:t>
                      </a:r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effectLst/>
                        </a:rPr>
                        <a:t>需要</a:t>
                      </a:r>
                      <a:r>
                        <a:rPr lang="en-US" altLang="zh-TW" sz="2800" dirty="0">
                          <a:effectLst/>
                        </a:rPr>
                        <a:t>AI</a:t>
                      </a:r>
                      <a:r>
                        <a:rPr lang="zh-TW" altLang="en-US" sz="2800" dirty="0">
                          <a:effectLst/>
                        </a:rPr>
                        <a:t>數字人或是影片對口型的創作者</a:t>
                      </a:r>
                      <a:endParaRPr lang="zh-TW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11227"/>
                  </a:ext>
                </a:extLst>
              </a:tr>
            </a:tbl>
          </a:graphicData>
        </a:graphic>
      </p:graphicFrame>
      <p:sp>
        <p:nvSpPr>
          <p:cNvPr id="7" name="標題 1">
            <a:extLst>
              <a:ext uri="{FF2B5EF4-FFF2-40B4-BE49-F238E27FC236}">
                <a16:creationId xmlns:a16="http://schemas.microsoft.com/office/drawing/2014/main" id="{6A034701-A27C-DDA3-4C52-80DEFCCC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37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只選一個 </a:t>
            </a:r>
            <a:r>
              <a:rPr lang="en-US" altLang="zh-TW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- 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選擇功能導向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EE2269A-1889-DF57-1A5E-4F33836C8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509" y="1583152"/>
            <a:ext cx="6172472" cy="288571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D601A0E-808E-65FB-C4F5-53F78EAE6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69720"/>
            <a:ext cx="6172473" cy="294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31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D1EB22-2AB9-DD43-8C9A-8165470BB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2278" y="5327670"/>
            <a:ext cx="9169389" cy="92969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altLang="zh-TW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</a:br>
            <a:r>
              <a:rPr lang="en-US" altLang="zh-TW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GOGO</a:t>
            </a:r>
            <a:r>
              <a:rPr lang="zh-TW" altLang="en-US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 </a:t>
            </a:r>
            <a:r>
              <a:rPr lang="zh-TW" altLang="en-US" sz="5400" u="sng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優惠碼</a:t>
            </a:r>
            <a:r>
              <a:rPr lang="zh-TW" altLang="en-US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 限量</a:t>
            </a:r>
            <a:r>
              <a:rPr lang="en-US" altLang="zh-TW" sz="5400" u="sng" dirty="0">
                <a:solidFill>
                  <a:srgbClr val="F1FF71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20</a:t>
            </a:r>
            <a:r>
              <a:rPr lang="zh-TW" altLang="en-US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名</a:t>
            </a:r>
            <a:br>
              <a:rPr lang="en-US" altLang="zh-TW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</a:br>
            <a:br>
              <a:rPr lang="en-US" altLang="zh-TW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</a:br>
            <a:br>
              <a:rPr lang="en-US" altLang="zh-TW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</a:br>
            <a:r>
              <a:rPr lang="zh-TW" altLang="en-US" sz="5400" u="sng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如何使用看看接下來的操作</a:t>
            </a:r>
            <a:endParaRPr lang="zh-TW" altLang="en-US" sz="5400" u="sng" dirty="0">
              <a:latin typeface="Calibri Light"/>
              <a:ea typeface="獅尾繁中黑體-Black"/>
              <a:cs typeface="Calibri Light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255055B-BF38-B06B-DF62-F77E5730814D}"/>
              </a:ext>
            </a:extLst>
          </p:cNvPr>
          <p:cNvSpPr txBox="1"/>
          <p:nvPr/>
        </p:nvSpPr>
        <p:spPr>
          <a:xfrm>
            <a:off x="3712681" y="152401"/>
            <a:ext cx="61088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先搶先贏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28EE7BB-680A-0EC6-BA79-5CBE870D9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892565"/>
              </p:ext>
            </p:extLst>
          </p:nvPr>
        </p:nvGraphicFramePr>
        <p:xfrm>
          <a:off x="2299886" y="2826687"/>
          <a:ext cx="7321191" cy="2252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9337">
                  <a:extLst>
                    <a:ext uri="{9D8B030D-6E8A-4147-A177-3AD203B41FA5}">
                      <a16:colId xmlns:a16="http://schemas.microsoft.com/office/drawing/2014/main" val="3276176472"/>
                    </a:ext>
                  </a:extLst>
                </a:gridCol>
                <a:gridCol w="4281854">
                  <a:extLst>
                    <a:ext uri="{9D8B030D-6E8A-4147-A177-3AD203B41FA5}">
                      <a16:colId xmlns:a16="http://schemas.microsoft.com/office/drawing/2014/main" val="2746080134"/>
                    </a:ext>
                  </a:extLst>
                </a:gridCol>
              </a:tblGrid>
              <a:tr h="1126104">
                <a:tc>
                  <a:txBody>
                    <a:bodyPr/>
                    <a:lstStyle/>
                    <a:p>
                      <a:r>
                        <a:rPr lang="en-US" altLang="zh-TW" sz="4400" dirty="0" err="1">
                          <a:solidFill>
                            <a:srgbClr val="8BC4E0"/>
                          </a:solidFill>
                          <a:effectLst/>
                        </a:rPr>
                        <a:t>ChatART</a:t>
                      </a:r>
                      <a:endParaRPr lang="zh-TW" altLang="en-US" sz="4400" dirty="0">
                        <a:solidFill>
                          <a:srgbClr val="8BC4E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4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GoGo20</a:t>
                      </a:r>
                      <a:endParaRPr lang="zh-TW" altLang="en-US" sz="4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7967034"/>
                  </a:ext>
                </a:extLst>
              </a:tr>
              <a:tr h="1126104">
                <a:tc>
                  <a:txBody>
                    <a:bodyPr/>
                    <a:lstStyle/>
                    <a:p>
                      <a:r>
                        <a:rPr lang="en-US" altLang="zh-TW" sz="4400" dirty="0" err="1">
                          <a:solidFill>
                            <a:srgbClr val="70DEC1"/>
                          </a:solidFill>
                          <a:effectLst/>
                        </a:rPr>
                        <a:t>LitMedia</a:t>
                      </a:r>
                      <a:endParaRPr lang="zh-TW" altLang="en-US" sz="4400" dirty="0">
                        <a:solidFill>
                          <a:srgbClr val="70DEC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400" dirty="0">
                          <a:effectLst/>
                        </a:rPr>
                        <a:t>Go20</a:t>
                      </a:r>
                      <a:endParaRPr lang="zh-TW" altLang="en-US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4211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457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30515</TotalTime>
  <Words>338</Words>
  <Application>Microsoft Office PowerPoint</Application>
  <PresentationFormat>寬螢幕</PresentationFormat>
  <Paragraphs>49</Paragraphs>
  <Slides>23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0" baseType="lpstr">
      <vt:lpstr>Arial</vt:lpstr>
      <vt:lpstr>獅尾繁中黑體-Black</vt:lpstr>
      <vt:lpstr>ADLaM Display</vt:lpstr>
      <vt:lpstr>Calibri Light</vt:lpstr>
      <vt:lpstr>Calibri</vt:lpstr>
      <vt:lpstr>jf open 粉圓 2.0</vt:lpstr>
      <vt:lpstr>Office 佈景主題</vt:lpstr>
      <vt:lpstr>PowerPoint 簡報</vt:lpstr>
      <vt:lpstr>免費AI語音</vt:lpstr>
      <vt:lpstr>免費語音設計</vt:lpstr>
      <vt:lpstr>免費複製你的聲音</vt:lpstr>
      <vt:lpstr>免費AI圖片</vt:lpstr>
      <vt:lpstr>AI Gallery aigallery 網址</vt:lpstr>
      <vt:lpstr>即夢AI ： https://dreamina.capcut.com/</vt:lpstr>
      <vt:lpstr>Recraft ：https://www.recraft.ai/projects</vt:lpstr>
      <vt:lpstr>免費AI影片&amp;圖片</vt:lpstr>
      <vt:lpstr>Adobe Adobe firefly網址</vt:lpstr>
      <vt:lpstr>leonardo： https://app.leonardo.ai/</vt:lpstr>
      <vt:lpstr>PowerPoint 簡報</vt:lpstr>
      <vt:lpstr>製作AI短劇</vt:lpstr>
      <vt:lpstr>PowerPoint 簡報</vt:lpstr>
      <vt:lpstr>Skywork </vt:lpstr>
      <vt:lpstr>Manus AI </vt:lpstr>
      <vt:lpstr>如何註冊Manus AI</vt:lpstr>
      <vt:lpstr>免費虛擬人</vt:lpstr>
      <vt:lpstr>Deevid.ai  ：https://deevid.ai/zh-TW/ai-ad</vt:lpstr>
      <vt:lpstr>影音生成划算的選擇</vt:lpstr>
      <vt:lpstr>最好的選擇 – 都要</vt:lpstr>
      <vt:lpstr>只選一個 - 選擇功能導向</vt:lpstr>
      <vt:lpstr> GOGO 優惠碼 限量20名   如何使用看看接下來的操作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一本搞定ChatGPT  上架出版日：3/30</dc:title>
  <dc:creator>孟諺</dc:creator>
  <cp:lastModifiedBy>孟諺GoGo 謝</cp:lastModifiedBy>
  <cp:revision>429</cp:revision>
  <dcterms:created xsi:type="dcterms:W3CDTF">2023-04-06T06:24:05Z</dcterms:created>
  <dcterms:modified xsi:type="dcterms:W3CDTF">2026-04-22T18:28:41Z</dcterms:modified>
</cp:coreProperties>
</file>